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8DE7C-8326-417C-9C39-1E1A40DB2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865675-96AA-497F-ACAD-108FD3BF1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56A26-D872-44AA-AEC0-7F3A6679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B5CF20-4616-4FD9-A278-4AEF766B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38D770-0AB0-4792-924D-B89E5C955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47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6AB-F3A9-41CB-8B48-5D77B4CB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8D2782-D167-442C-B42B-686DAC2B3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8FAB91-B18F-4660-9DC9-C08EC91F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E0209-1423-4393-9C32-1774A6ED4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D95A45-1A4A-4684-BF79-E8D1C4EC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B060CC-F0A4-4FA6-8F4B-D628C912C3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91A533-66BA-4E23-940E-6C6A8E85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47413-0633-4E28-81B5-AF4D8BAB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EEAC93-F036-4775-978B-1F34C2EEE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69A79-4AF0-41DF-B656-230F7093D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09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B58CA-24FA-4345-9BFC-C18BDE33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98E93E-16AA-4A5C-8696-9F94834BB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F142C4-24AE-4A4D-AA0A-E7DD5095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9A2B3F-908F-457D-AAA6-E30A193F2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901BA1-A1C4-488D-A885-05D5494BD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5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5347A-4B54-4FCC-A4C8-F053E18D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DEBF37-09A9-4FC1-9923-BC5B2CF9C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FFC52-95BC-4343-95F2-F8DF1047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EFD49-8867-4958-BC93-5CA57029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9E80C-09EE-4439-BBB9-29ABBA38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48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20B4F-5C61-4102-BACE-89001A41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24932A-331C-46C1-BA26-69AFD547E6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606424-AE8A-4E7F-B647-ED2E4A766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F10A31-D51D-4F06-9304-2CEF6FE9A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C4AB74-E318-47D8-949B-6DC50C344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A1B5D7-36AC-4E80-9239-DECA100D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24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A85E1C-B8FE-4DDC-874B-D4B839C79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8E596-6009-4D66-906F-D5F61A5FB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E13207-6434-48B3-B303-4A2D1D573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67E1AE-DFF2-44CF-8E32-366B68121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767901-2143-4905-9734-AB557D447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053DB3-58EA-4498-82AD-B6462A31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B2C3D5-2760-4F6F-A4AE-4303FC54C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EAA193-535F-43F6-A890-EF4F02B7B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37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4973E-7145-406B-9101-59511A621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8A57B6-96CF-4011-9EA1-F30765842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7A3520-F3E8-4FC3-8454-83924C871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A0F20B-95BE-4438-B885-54E2F166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5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AA6A55-908B-4310-8DA7-C9959FA2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F09CC2-42E3-4404-B7D3-AC0D3941E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E7F88-604E-42B8-A55F-06B86AAB2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64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0A329-7EE4-4B25-B104-C627C12D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BDD6BC-309D-469C-8F1A-21742ABB1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6C98F1-ACB9-4612-9535-A39DBA692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A8850-0B38-4D20-98EE-B94BE9EC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F7905-2580-402D-A879-97EBA719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587C9-E6C0-402F-968D-73FD6624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55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DD033-16A9-48E9-B65D-DA2D1F56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3FCA9A5-BAC9-4DF9-9179-F3746BB52B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5C513A-C3DE-41B0-A0E1-B4AD3AA15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B3DAD7-5757-4BE4-852A-ABAAA07A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39BE80-2A77-4091-AB5F-E976A873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D770C6-71A9-4FA5-8D58-A3AB7E198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149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49CBE7-0FAE-4A94-80AA-D65DF7B7E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584F33-1B95-47DE-BCD3-AFAC44785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0F393-DD92-433E-8143-7EA384ABA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A367C-6F67-469B-93C6-94C2CDF6BB1E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1A4AF0-558D-456E-9BDC-F7077C301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1AC625-C67A-426D-81A2-3644C052F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889FC-FE1F-430E-AF70-F44B14D106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09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FD7C6-5482-4CE2-A642-C6054B6013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2DGP 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</a:t>
            </a:r>
            <a:r>
              <a:rPr lang="ko-KR" altLang="en-US" dirty="0" err="1"/>
              <a:t>차발표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1E2D1F-0CAA-4802-8D73-3B09026824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2014182049  </a:t>
            </a:r>
            <a:r>
              <a:rPr lang="ko-KR" altLang="en-US" dirty="0" err="1"/>
              <a:t>김승범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11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B9F70-3CB7-4AA0-AF91-8AE2666D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*Game concept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43F5C9-A32A-49AF-9ACF-2E5E9359D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종스크롤</a:t>
            </a:r>
            <a:r>
              <a:rPr lang="ko-KR" altLang="en-US" dirty="0"/>
              <a:t> 탄막 슈팅게임</a:t>
            </a:r>
            <a:r>
              <a:rPr lang="en-US" altLang="ko-KR" dirty="0"/>
              <a:t>(STG : </a:t>
            </a:r>
            <a:r>
              <a:rPr lang="en-US" altLang="ko-KR" dirty="0" err="1"/>
              <a:t>ShooTing</a:t>
            </a:r>
            <a:r>
              <a:rPr lang="en-US" altLang="ko-KR" dirty="0"/>
              <a:t> Game)</a:t>
            </a:r>
          </a:p>
          <a:p>
            <a:endParaRPr lang="en-US" altLang="ko-KR" dirty="0"/>
          </a:p>
          <a:p>
            <a:r>
              <a:rPr lang="ko-KR" altLang="en-US" dirty="0"/>
              <a:t>일반적인 슈팅게임이지만 끝이 없고 플레이어가 사망 </a:t>
            </a:r>
            <a:r>
              <a:rPr lang="ko-KR" altLang="en-US" dirty="0" err="1"/>
              <a:t>할때까지</a:t>
            </a:r>
            <a:r>
              <a:rPr lang="ko-KR" altLang="en-US" dirty="0"/>
              <a:t> 게임이 계속됨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플레이가 지속될수록 적이 </a:t>
            </a:r>
            <a:r>
              <a:rPr lang="ko-KR" altLang="en-US" dirty="0" err="1"/>
              <a:t>강해짐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 도중 아이템을 구입하여 플레이어</a:t>
            </a:r>
            <a:r>
              <a:rPr lang="en-US" altLang="ko-KR" dirty="0"/>
              <a:t> Upgrade </a:t>
            </a:r>
            <a:r>
              <a:rPr lang="ko-KR" altLang="en-US" dirty="0"/>
              <a:t>가능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8970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BC18B-4962-41A8-AB85-02733D03E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3325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*</a:t>
            </a:r>
            <a:r>
              <a:rPr lang="ko-KR" altLang="en-US" sz="3600" dirty="0"/>
              <a:t>메인 게임 화면 구성</a:t>
            </a:r>
          </a:p>
        </p:txBody>
      </p:sp>
      <p:pic>
        <p:nvPicPr>
          <p:cNvPr id="1026" name="Picture 2" descr="ìí ê²ìì ëí ì´ë¯¸ì§ ê²ìê²°ê³¼">
            <a:extLst>
              <a:ext uri="{FF2B5EF4-FFF2-40B4-BE49-F238E27FC236}">
                <a16:creationId xmlns:a16="http://schemas.microsoft.com/office/drawing/2014/main" id="{A179515A-C250-4931-8FE9-EACB05CD2C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525" y="1120180"/>
            <a:ext cx="3568932" cy="531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6675E349-3927-4B40-9083-FDDD2CA2C666}"/>
              </a:ext>
            </a:extLst>
          </p:cNvPr>
          <p:cNvSpPr/>
          <p:nvPr/>
        </p:nvSpPr>
        <p:spPr>
          <a:xfrm>
            <a:off x="9005457" y="5169918"/>
            <a:ext cx="1767840" cy="670560"/>
          </a:xfrm>
          <a:prstGeom prst="wedgeEllipseCallout">
            <a:avLst>
              <a:gd name="adj1" fmla="val -107353"/>
              <a:gd name="adj2" fmla="val 881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상점기능</a:t>
            </a:r>
          </a:p>
        </p:txBody>
      </p:sp>
      <p:sp>
        <p:nvSpPr>
          <p:cNvPr id="8" name="말풍선: 타원형 7">
            <a:extLst>
              <a:ext uri="{FF2B5EF4-FFF2-40B4-BE49-F238E27FC236}">
                <a16:creationId xmlns:a16="http://schemas.microsoft.com/office/drawing/2014/main" id="{E6AF7B4D-C1B0-412F-9E60-039D3EDB986C}"/>
              </a:ext>
            </a:extLst>
          </p:cNvPr>
          <p:cNvSpPr/>
          <p:nvPr/>
        </p:nvSpPr>
        <p:spPr>
          <a:xfrm>
            <a:off x="9069188" y="1047155"/>
            <a:ext cx="1640378" cy="724141"/>
          </a:xfrm>
          <a:prstGeom prst="wedgeEllipseCallout">
            <a:avLst>
              <a:gd name="adj1" fmla="val -66103"/>
              <a:gd name="adj2" fmla="val -255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일시정지기능</a:t>
            </a:r>
          </a:p>
        </p:txBody>
      </p:sp>
      <p:sp>
        <p:nvSpPr>
          <p:cNvPr id="9" name="말풍선: 모서리가 둥근 사각형 8">
            <a:extLst>
              <a:ext uri="{FF2B5EF4-FFF2-40B4-BE49-F238E27FC236}">
                <a16:creationId xmlns:a16="http://schemas.microsoft.com/office/drawing/2014/main" id="{8842C58E-D63B-425B-8A86-9CEF787CAF46}"/>
              </a:ext>
            </a:extLst>
          </p:cNvPr>
          <p:cNvSpPr/>
          <p:nvPr/>
        </p:nvSpPr>
        <p:spPr>
          <a:xfrm>
            <a:off x="4142508" y="5658196"/>
            <a:ext cx="1047404" cy="364564"/>
          </a:xfrm>
          <a:prstGeom prst="wedgeRoundRectCallout">
            <a:avLst>
              <a:gd name="adj1" fmla="val 188691"/>
              <a:gd name="adj2" fmla="val -40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점수 </a:t>
            </a:r>
          </a:p>
        </p:txBody>
      </p:sp>
      <p:sp>
        <p:nvSpPr>
          <p:cNvPr id="10" name="말풍선: 타원형 9">
            <a:extLst>
              <a:ext uri="{FF2B5EF4-FFF2-40B4-BE49-F238E27FC236}">
                <a16:creationId xmlns:a16="http://schemas.microsoft.com/office/drawing/2014/main" id="{68D2F2B5-FB14-4614-8467-1672F8EFD70E}"/>
              </a:ext>
            </a:extLst>
          </p:cNvPr>
          <p:cNvSpPr/>
          <p:nvPr/>
        </p:nvSpPr>
        <p:spPr>
          <a:xfrm>
            <a:off x="4189616" y="1489046"/>
            <a:ext cx="1246909" cy="432262"/>
          </a:xfrm>
          <a:prstGeom prst="wedgeEllipseCallout">
            <a:avLst>
              <a:gd name="adj1" fmla="val 130278"/>
              <a:gd name="adj2" fmla="val -946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골드</a:t>
            </a:r>
          </a:p>
        </p:txBody>
      </p:sp>
      <p:sp>
        <p:nvSpPr>
          <p:cNvPr id="12" name="말풍선: 타원형 11">
            <a:extLst>
              <a:ext uri="{FF2B5EF4-FFF2-40B4-BE49-F238E27FC236}">
                <a16:creationId xmlns:a16="http://schemas.microsoft.com/office/drawing/2014/main" id="{7EC492B4-3D28-4636-AF27-4AEB6DE4F115}"/>
              </a:ext>
            </a:extLst>
          </p:cNvPr>
          <p:cNvSpPr/>
          <p:nvPr/>
        </p:nvSpPr>
        <p:spPr>
          <a:xfrm>
            <a:off x="3530138" y="4569229"/>
            <a:ext cx="1867593" cy="526473"/>
          </a:xfrm>
          <a:prstGeom prst="wedgeEllipseCallout">
            <a:avLst>
              <a:gd name="adj1" fmla="val 141350"/>
              <a:gd name="adj2" fmla="val -244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플레이어 체력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7908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F0467-AD36-40B3-828D-B0162D7E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982" y="697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*</a:t>
            </a:r>
            <a:r>
              <a:rPr lang="ko-KR" altLang="en-US" sz="3600" dirty="0"/>
              <a:t>게임 실행 흐름</a:t>
            </a:r>
          </a:p>
        </p:txBody>
      </p:sp>
      <p:pic>
        <p:nvPicPr>
          <p:cNvPr id="2050" name="Picture 2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B312F23C-A5C5-44DF-A6A7-480D74DB83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573" y="1476199"/>
            <a:ext cx="2363373" cy="420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CD16288F-B2E5-4393-8F43-6CFBB3F14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232" y="1476199"/>
            <a:ext cx="2363373" cy="420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39443-BC72-4509-A134-7342F6BC5232}"/>
              </a:ext>
            </a:extLst>
          </p:cNvPr>
          <p:cNvSpPr txBox="1"/>
          <p:nvPr/>
        </p:nvSpPr>
        <p:spPr>
          <a:xfrm>
            <a:off x="526685" y="5887330"/>
            <a:ext cx="2363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일반적을 잡는다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2054" name="Picture 6" descr="ëëê³¤ íë¼ì´í¸ ìì ì ëí ì´ë¯¸ì§ ê²ìê²°ê³¼">
            <a:extLst>
              <a:ext uri="{FF2B5EF4-FFF2-40B4-BE49-F238E27FC236}">
                <a16:creationId xmlns:a16="http://schemas.microsoft.com/office/drawing/2014/main" id="{60980EDF-4F2C-4655-9C2A-96E99DF24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579" y="1476198"/>
            <a:ext cx="5222315" cy="420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2E4762-36E1-49F1-B34B-FFB7D69B26C6}"/>
              </a:ext>
            </a:extLst>
          </p:cNvPr>
          <p:cNvSpPr txBox="1"/>
          <p:nvPr/>
        </p:nvSpPr>
        <p:spPr>
          <a:xfrm>
            <a:off x="7809638" y="5887330"/>
            <a:ext cx="3055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중간에 능력치 </a:t>
            </a:r>
            <a:r>
              <a:rPr lang="en-US" altLang="ko-KR" dirty="0"/>
              <a:t>Upgrade&gt;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D72666-09E3-4E19-88FF-D1D21EF2470E}"/>
              </a:ext>
            </a:extLst>
          </p:cNvPr>
          <p:cNvSpPr txBox="1"/>
          <p:nvPr/>
        </p:nvSpPr>
        <p:spPr>
          <a:xfrm>
            <a:off x="3813692" y="5877952"/>
            <a:ext cx="2363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보스를 잡는다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5" name="말풍선: 타원형 4">
            <a:extLst>
              <a:ext uri="{FF2B5EF4-FFF2-40B4-BE49-F238E27FC236}">
                <a16:creationId xmlns:a16="http://schemas.microsoft.com/office/drawing/2014/main" id="{0A18D61C-EFE4-4CC8-B36E-32FCE83BCE5A}"/>
              </a:ext>
            </a:extLst>
          </p:cNvPr>
          <p:cNvSpPr/>
          <p:nvPr/>
        </p:nvSpPr>
        <p:spPr>
          <a:xfrm>
            <a:off x="4289293" y="441826"/>
            <a:ext cx="4289442" cy="993906"/>
          </a:xfrm>
          <a:prstGeom prst="wedgeEllipseCallout">
            <a:avLst>
              <a:gd name="adj1" fmla="val -26776"/>
              <a:gd name="adj2" fmla="val 993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보스와 적은 플레이가 지속 될수록 여러 종류가 있거나 강화되어 나옴 </a:t>
            </a:r>
          </a:p>
          <a:p>
            <a:pPr algn="ctr"/>
            <a:endParaRPr lang="ko-KR" altLang="en-US" dirty="0"/>
          </a:p>
        </p:txBody>
      </p:sp>
      <p:sp>
        <p:nvSpPr>
          <p:cNvPr id="6" name="화살표: 아래로 구부러짐 5">
            <a:extLst>
              <a:ext uri="{FF2B5EF4-FFF2-40B4-BE49-F238E27FC236}">
                <a16:creationId xmlns:a16="http://schemas.microsoft.com/office/drawing/2014/main" id="{B1FB4ACF-F076-41B0-86A7-A12AB99BCF91}"/>
              </a:ext>
            </a:extLst>
          </p:cNvPr>
          <p:cNvSpPr/>
          <p:nvPr/>
        </p:nvSpPr>
        <p:spPr>
          <a:xfrm rot="10800000">
            <a:off x="2887284" y="5802283"/>
            <a:ext cx="4017820" cy="86452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A3F4C72-5407-46FC-AD26-BDBB58359111}"/>
              </a:ext>
            </a:extLst>
          </p:cNvPr>
          <p:cNvSpPr/>
          <p:nvPr/>
        </p:nvSpPr>
        <p:spPr>
          <a:xfrm>
            <a:off x="2917762" y="3429000"/>
            <a:ext cx="546079" cy="454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5C6A549F-04EB-4417-91D6-8C28203B0BAD}"/>
              </a:ext>
            </a:extLst>
          </p:cNvPr>
          <p:cNvSpPr/>
          <p:nvPr/>
        </p:nvSpPr>
        <p:spPr>
          <a:xfrm>
            <a:off x="6053656" y="3428999"/>
            <a:ext cx="546079" cy="454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315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F0467-AD36-40B3-828D-B0162D7E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982" y="697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*</a:t>
            </a:r>
            <a:r>
              <a:rPr lang="ko-KR" altLang="en-US" sz="3600" dirty="0"/>
              <a:t>게임 실행 흐름</a:t>
            </a:r>
          </a:p>
        </p:txBody>
      </p:sp>
      <p:pic>
        <p:nvPicPr>
          <p:cNvPr id="3076" name="Picture 4" descr="ëëê³¤ íë¼ì´í¸ ì ìì ëí ì´ë¯¸ì§ ê²ìê²°ê³¼">
            <a:extLst>
              <a:ext uri="{FF2B5EF4-FFF2-40B4-BE49-F238E27FC236}">
                <a16:creationId xmlns:a16="http://schemas.microsoft.com/office/drawing/2014/main" id="{070AC5B7-F0DD-4193-A7D6-19FC73BC9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909" y="1397500"/>
            <a:ext cx="3212904" cy="454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E55229-5408-400C-983A-095C7A637612}"/>
              </a:ext>
            </a:extLst>
          </p:cNvPr>
          <p:cNvSpPr txBox="1"/>
          <p:nvPr/>
        </p:nvSpPr>
        <p:spPr>
          <a:xfrm>
            <a:off x="1710007" y="6161649"/>
            <a:ext cx="2848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&lt;</a:t>
            </a:r>
            <a:r>
              <a:rPr lang="ko-KR" altLang="en-US" dirty="0"/>
              <a:t>플레이어</a:t>
            </a:r>
            <a:r>
              <a:rPr lang="en-US" altLang="ko-KR" dirty="0"/>
              <a:t> </a:t>
            </a:r>
            <a:r>
              <a:rPr lang="ko-KR" altLang="en-US" dirty="0" err="1"/>
              <a:t>사망시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2" name="말풍선: 모서리가 둥근 사각형 11">
            <a:extLst>
              <a:ext uri="{FF2B5EF4-FFF2-40B4-BE49-F238E27FC236}">
                <a16:creationId xmlns:a16="http://schemas.microsoft.com/office/drawing/2014/main" id="{A68E9BC3-C343-4D4B-BDB6-03D429CA5362}"/>
              </a:ext>
            </a:extLst>
          </p:cNvPr>
          <p:cNvSpPr/>
          <p:nvPr/>
        </p:nvSpPr>
        <p:spPr>
          <a:xfrm>
            <a:off x="4803478" y="2880360"/>
            <a:ext cx="3376246" cy="548640"/>
          </a:xfrm>
          <a:prstGeom prst="wedgeRoundRectCallout">
            <a:avLst>
              <a:gd name="adj1" fmla="val -52020"/>
              <a:gd name="adj2" fmla="val 9482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합산된 점수가 표기됨</a:t>
            </a:r>
          </a:p>
        </p:txBody>
      </p:sp>
    </p:spTree>
    <p:extLst>
      <p:ext uri="{BB962C8B-B14F-4D97-AF65-F5344CB8AC3E}">
        <p14:creationId xmlns:p14="http://schemas.microsoft.com/office/powerpoint/2010/main" val="350739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825F-01EC-40D7-B51C-F03CF1495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064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범위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28D68A6F-B05F-4D24-8659-2E32FFF505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806487"/>
              </p:ext>
            </p:extLst>
          </p:nvPr>
        </p:nvGraphicFramePr>
        <p:xfrm>
          <a:off x="838200" y="871330"/>
          <a:ext cx="10511444" cy="5695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782">
                  <a:extLst>
                    <a:ext uri="{9D8B030D-6E8A-4147-A177-3AD203B41FA5}">
                      <a16:colId xmlns:a16="http://schemas.microsoft.com/office/drawing/2014/main" val="3306413200"/>
                    </a:ext>
                  </a:extLst>
                </a:gridCol>
                <a:gridCol w="4378037">
                  <a:extLst>
                    <a:ext uri="{9D8B030D-6E8A-4147-A177-3AD203B41FA5}">
                      <a16:colId xmlns:a16="http://schemas.microsoft.com/office/drawing/2014/main" val="3049538693"/>
                    </a:ext>
                  </a:extLst>
                </a:gridCol>
                <a:gridCol w="4969625">
                  <a:extLst>
                    <a:ext uri="{9D8B030D-6E8A-4147-A177-3AD203B41FA5}">
                      <a16:colId xmlns:a16="http://schemas.microsoft.com/office/drawing/2014/main" val="837665806"/>
                    </a:ext>
                  </a:extLst>
                </a:gridCol>
              </a:tblGrid>
              <a:tr h="3878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0011"/>
                  </a:ext>
                </a:extLst>
              </a:tr>
              <a:tr h="69192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캐릭터 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방향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상하좌우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대각선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키보드를 사용하여 캐릭터 정면 방향으로 사격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공격키를 계속 누를 시 차지공격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012803"/>
                  </a:ext>
                </a:extLst>
              </a:tr>
              <a:tr h="69192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맵</a:t>
                      </a:r>
                      <a:endParaRPr lang="en-US" altLang="ko-KR" sz="1400" dirty="0"/>
                    </a:p>
                    <a:p>
                      <a:pPr algn="l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맵 테마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가지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초원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눈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바다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용암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성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r>
                        <a:rPr lang="ko-KR" altLang="en-US" sz="1400" dirty="0"/>
                        <a:t>보스 클리어 시 변경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테마 변경이 자연스럽게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701106"/>
                  </a:ext>
                </a:extLst>
              </a:tr>
              <a:tr h="69192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1) </a:t>
                      </a:r>
                      <a:r>
                        <a:rPr lang="ko-KR" altLang="en-US" sz="1400" dirty="0"/>
                        <a:t>앞으로 다가오며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2) </a:t>
                      </a:r>
                      <a:r>
                        <a:rPr lang="ko-KR" altLang="en-US" sz="1400" dirty="0"/>
                        <a:t>제자리에서 좌우이동 하면서 원거리 공격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고유의 스킬 공격 및 패턴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패턴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다양한 패턴 및 보스 종류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740942"/>
                  </a:ext>
                </a:extLst>
              </a:tr>
              <a:tr h="69192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난이도는 보스를 잡게 되면 점차 오른다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latinLnBrk="1"/>
                      <a:r>
                        <a:rPr lang="ko-KR" altLang="en-US" sz="1400" dirty="0"/>
                        <a:t>적과 보스의 체력과 공격력이 증가된다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난이도 증가에 따른 다른 종류의 보스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또는 패턴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988257"/>
                  </a:ext>
                </a:extLst>
              </a:tr>
              <a:tr h="1171469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근접공격은 데미지 없음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적과 보스 격파 시 그에 비례하는 골드 및 점수 획득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격파 시 상점을 이용할 수 있으며 골드를 이용하여 능력치 </a:t>
                      </a:r>
                      <a:r>
                        <a:rPr lang="en-US" altLang="ko-KR" sz="1400" dirty="0"/>
                        <a:t>Upgrade </a:t>
                      </a:r>
                      <a:r>
                        <a:rPr lang="ko-KR" altLang="en-US" sz="1400" dirty="0"/>
                        <a:t>가능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능력치 </a:t>
                      </a:r>
                      <a:r>
                        <a:rPr lang="en-US" altLang="ko-KR" sz="1400" dirty="0"/>
                        <a:t>Upgrade</a:t>
                      </a:r>
                      <a:r>
                        <a:rPr lang="ko-KR" altLang="en-US" sz="1400" dirty="0"/>
                        <a:t>시 슈팅 이펙트 변경 및 데미지 상승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또한 이속과 체력도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아이템 및 강화 상점 이용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펫 기능 추가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 err="1"/>
                        <a:t>펫은</a:t>
                      </a:r>
                      <a:r>
                        <a:rPr lang="ko-KR" altLang="en-US" sz="1400" dirty="0"/>
                        <a:t> 플레이어를 따라다니며 도와준다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latinLnBrk="1"/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116900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슈팅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등 약 </a:t>
                      </a:r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 종류 및 패턴에 따라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6339"/>
                  </a:ext>
                </a:extLst>
              </a:tr>
              <a:tr h="69192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 비행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 등 약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 종류 및 패턴에 따라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84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009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E745D-9131-428B-AC31-ECFCE8758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324" y="-11075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*</a:t>
            </a:r>
            <a:r>
              <a:rPr lang="ko-KR" altLang="en-US" sz="3200" dirty="0"/>
              <a:t>개발 계획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9BA7CA6-4633-453A-B064-AC20EBD38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124775"/>
              </p:ext>
            </p:extLst>
          </p:nvPr>
        </p:nvGraphicFramePr>
        <p:xfrm>
          <a:off x="1216332" y="977021"/>
          <a:ext cx="9672385" cy="5530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864">
                  <a:extLst>
                    <a:ext uri="{9D8B030D-6E8A-4147-A177-3AD203B41FA5}">
                      <a16:colId xmlns:a16="http://schemas.microsoft.com/office/drawing/2014/main" val="1055059738"/>
                    </a:ext>
                  </a:extLst>
                </a:gridCol>
                <a:gridCol w="1384610">
                  <a:extLst>
                    <a:ext uri="{9D8B030D-6E8A-4147-A177-3AD203B41FA5}">
                      <a16:colId xmlns:a16="http://schemas.microsoft.com/office/drawing/2014/main" val="3045620724"/>
                    </a:ext>
                  </a:extLst>
                </a:gridCol>
                <a:gridCol w="7422911">
                  <a:extLst>
                    <a:ext uri="{9D8B030D-6E8A-4147-A177-3AD203B41FA5}">
                      <a16:colId xmlns:a16="http://schemas.microsoft.com/office/drawing/2014/main" val="1056827617"/>
                    </a:ext>
                  </a:extLst>
                </a:gridCol>
              </a:tblGrid>
              <a:tr h="3922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리소스 및 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리소스 수집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맵 테마를 캔버스에 띄우며 자연스러운 변경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116076"/>
                  </a:ext>
                </a:extLst>
              </a:tr>
              <a:tr h="47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캐릭터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플레이어 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사격 가능하다면 차지공격까지 추가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2. Pivot</a:t>
                      </a:r>
                      <a:r>
                        <a:rPr lang="ko-KR" altLang="en-US" sz="1200" dirty="0"/>
                        <a:t>값 조정 및 피격 범위 구성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917243"/>
                  </a:ext>
                </a:extLst>
              </a:tr>
              <a:tr h="47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적 </a:t>
                      </a:r>
                      <a:r>
                        <a:rPr lang="en-US" altLang="ko-KR" sz="1200" dirty="0"/>
                        <a:t>6~8</a:t>
                      </a:r>
                      <a:r>
                        <a:rPr lang="ko-KR" altLang="en-US" sz="1200" dirty="0"/>
                        <a:t>종 구현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적의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 err="1"/>
                        <a:t>할은</a:t>
                      </a:r>
                      <a:r>
                        <a:rPr lang="ko-KR" altLang="en-US" sz="1200" dirty="0"/>
                        <a:t> 플레이어에게 다가오며 나머지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 err="1"/>
                        <a:t>할은</a:t>
                      </a:r>
                      <a:r>
                        <a:rPr lang="ko-KR" altLang="en-US" sz="1200" dirty="0"/>
                        <a:t> 좌우 이동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피격 범위 구성 및 캐릭터와의 상호작용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탄막 충돌 등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415318"/>
                  </a:ext>
                </a:extLst>
              </a:tr>
              <a:tr h="47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일단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가지 종류만 구현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대신 다양한 패턴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스프라이트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피격 범위 구성 및 캐릭터와의 상호작용</a:t>
                      </a:r>
                      <a:r>
                        <a:rPr lang="en-US" altLang="ko-KR" sz="1200" dirty="0"/>
                        <a:t> 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51396"/>
                  </a:ext>
                </a:extLst>
              </a:tr>
              <a:tr h="8699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상점 및 중간 점검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상점 구현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능력치 강화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200" dirty="0"/>
                        <a:t>능력치 강화에 따른 플레이어 변화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 startAt="2"/>
                      </a:pPr>
                      <a:r>
                        <a:rPr lang="ko-KR" altLang="en-US" sz="1200" dirty="0"/>
                        <a:t>적군과 아군 체력 게이지</a:t>
                      </a:r>
                      <a:endParaRPr lang="en-US" altLang="ko-KR" sz="1200" dirty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/>
                        <a:t>4.  </a:t>
                      </a:r>
                      <a:r>
                        <a:rPr lang="ko-KR" altLang="en-US" sz="1200" dirty="0"/>
                        <a:t>중간 점검 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부족한 점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208382"/>
                  </a:ext>
                </a:extLst>
              </a:tr>
              <a:tr h="671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적 최종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종류가 적다면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테마에 맞는 적 분류 및 추가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적에 대한 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868486"/>
                  </a:ext>
                </a:extLst>
              </a:tr>
              <a:tr h="47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보스 추가 및 최종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 종류 추가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불가능시 기존 보스에 기능 추가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보스에 대한 최종 점검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773062"/>
                  </a:ext>
                </a:extLst>
              </a:tr>
              <a:tr h="671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추가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또는 강화 상점 기능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경우에 따라 한가지만 구현할 수 있음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아이템 보관을 위한 인벤토리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244288"/>
                  </a:ext>
                </a:extLst>
              </a:tr>
              <a:tr h="671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밸런스 조절 및 추가기능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밸런스 조절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점수 계산 및 결과화면 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시간 </a:t>
                      </a:r>
                      <a:r>
                        <a:rPr lang="ko-KR" altLang="en-US" sz="1200" dirty="0" err="1"/>
                        <a:t>여유시</a:t>
                      </a:r>
                      <a:r>
                        <a:rPr lang="ko-KR" altLang="en-US" sz="1200" dirty="0"/>
                        <a:t> 펫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664874"/>
                  </a:ext>
                </a:extLst>
              </a:tr>
              <a:tr h="3011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최종 점검 및 릴리즈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8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098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503</Words>
  <Application>Microsoft Office PowerPoint</Application>
  <PresentationFormat>와이드스크린</PresentationFormat>
  <Paragraphs>112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2DGP   1차발표</vt:lpstr>
      <vt:lpstr>*Game concept</vt:lpstr>
      <vt:lpstr>*메인 게임 화면 구성</vt:lpstr>
      <vt:lpstr>*게임 실행 흐름</vt:lpstr>
      <vt:lpstr>*게임 실행 흐름</vt:lpstr>
      <vt:lpstr>*개발 범위</vt:lpstr>
      <vt:lpstr>*개발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  1차발표</dc:title>
  <dc:creator>승범 김</dc:creator>
  <cp:lastModifiedBy>승범 김</cp:lastModifiedBy>
  <cp:revision>12</cp:revision>
  <dcterms:created xsi:type="dcterms:W3CDTF">2018-09-26T17:19:54Z</dcterms:created>
  <dcterms:modified xsi:type="dcterms:W3CDTF">2018-09-26T19:06:04Z</dcterms:modified>
</cp:coreProperties>
</file>

<file path=docProps/thumbnail.jpeg>
</file>